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90" r:id="rId25"/>
    <p:sldId id="483" r:id="rId26"/>
    <p:sldId id="485" r:id="rId27"/>
    <p:sldId id="486" r:id="rId28"/>
    <p:sldId id="460" r:id="rId29"/>
    <p:sldId id="487" r:id="rId30"/>
    <p:sldId id="468" r:id="rId31"/>
    <p:sldId id="469" r:id="rId32"/>
    <p:sldId id="489" r:id="rId33"/>
    <p:sldId id="455" r:id="rId34"/>
    <p:sldId id="488" r:id="rId35"/>
    <p:sldId id="267" r:id="rId36"/>
    <p:sldId id="275" r:id="rId37"/>
    <p:sldId id="268" r:id="rId38"/>
    <p:sldId id="27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90"/>
            <p14:sldId id="483"/>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47672" autoAdjust="0"/>
  </p:normalViewPr>
  <p:slideViewPr>
    <p:cSldViewPr snapToGrid="0">
      <p:cViewPr varScale="1">
        <p:scale>
          <a:sx n="76" d="100"/>
          <a:sy n="76" d="100"/>
        </p:scale>
        <p:origin x="3080" y="64"/>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18.09.2018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2246491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18.09.2018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18.09.2018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18.09.2018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18.09.2018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18.09.2018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18.09.2018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18.09.2018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18.09.2018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18.09.2018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18.09.2018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18.09.2018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18.09.2018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6.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2702984"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nsbstart</a:t>
            </a:r>
            <a:endParaRPr lang="de-CH" sz="3600" dirty="0">
              <a:solidFill>
                <a:schemeClr val="accent4"/>
              </a:solidFill>
              <a:latin typeface="Yanone Kaffeesatz Regular" panose="02000000000000000000" pitchFamily="2" charset="0"/>
            </a:endParaRP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2982</Words>
  <Application>Microsoft Office PowerPoint</Application>
  <PresentationFormat>Widescreen</PresentationFormat>
  <Paragraphs>334</Paragraphs>
  <Slides>38</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454</cp:revision>
  <dcterms:created xsi:type="dcterms:W3CDTF">2016-02-22T14:00:45Z</dcterms:created>
  <dcterms:modified xsi:type="dcterms:W3CDTF">2018-09-18T09:06:02Z</dcterms:modified>
</cp:coreProperties>
</file>